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2" r:id="rId5"/>
    <p:sldId id="277" r:id="rId6"/>
    <p:sldId id="279" r:id="rId7"/>
    <p:sldId id="280" r:id="rId8"/>
    <p:sldId id="281" r:id="rId9"/>
    <p:sldId id="282" r:id="rId10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79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D55DCF5-8954-432A-8C48-28890CA50509}" type="datetime1">
              <a:rPr lang="fr-FR" smtClean="0"/>
              <a:t>14/10/2025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1AE400-C156-46A1-A0E2-1B558DFFA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31284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5AC0B07-4EF2-42C9-B2A0-D43E32D5E9D9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E48D1-FA17-4B0C-9EED-C23B2F50007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1376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77E48D1-FA17-4B0C-9EED-C23B2F50007B}" type="slidenum">
              <a:rPr lang="fr-FR" noProof="0" smtClean="0"/>
              <a:t>2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35995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FBE345-CA4F-4E35-9EBE-06DA61DF33CB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5108728"/>
            <a:ext cx="10365998" cy="682472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9520C9-CA35-4C0D-AC1A-25266CFD2792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4204820"/>
            <a:ext cx="10353761" cy="159218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F511DE-D269-4C34-9024-5234D6E19A04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426812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204821"/>
            <a:ext cx="10353762" cy="15863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F8D706-3A35-4984-92BA-4CDCDD2ECB81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11" name="Zone de texte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Zone de texte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650556"/>
            <a:ext cx="10353763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4C3B00-7C64-4B0E-8B21-1C086A015C3A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913794" y="2088319"/>
            <a:ext cx="3298956" cy="823305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913794" y="2911624"/>
            <a:ext cx="3298956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44878" y="2088320"/>
            <a:ext cx="3298558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444878" y="2911624"/>
            <a:ext cx="329982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298" y="2088320"/>
            <a:ext cx="3291211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976346" y="2911624"/>
            <a:ext cx="329121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CD01C4-CEC9-4BA9-B7CC-CA153C9910BB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913795" y="4195899"/>
            <a:ext cx="3298955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913795" y="4772161"/>
            <a:ext cx="3298955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42701" y="4195899"/>
            <a:ext cx="3298983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441348" y="4772160"/>
            <a:ext cx="3300336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423" y="4195899"/>
            <a:ext cx="3289900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973298" y="4772161"/>
            <a:ext cx="3294258" cy="101903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854A12-1F8C-441A-8EBB-F78A6A3A53B5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724173-3BE8-4C8A-AE56-9B5045BC6B05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13794" y="609599"/>
            <a:ext cx="7658705" cy="5181601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64AC17-7629-4F43-9F69-7BFE9226D67E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BFA53A-D848-41EC-9126-CA18ACF7A772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229244" y="3602038"/>
            <a:ext cx="9733512" cy="1500187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75231B-B1D4-430C-A603-C2DAE236136D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913795" y="2088319"/>
            <a:ext cx="5106004" cy="370288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3403" y="2088319"/>
            <a:ext cx="5094154" cy="370288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CE2780-690E-4DF1-8865-453564E4CD87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804" y="2088320"/>
            <a:ext cx="4879199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913795" y="2912232"/>
            <a:ext cx="5107208" cy="287896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402003" y="2088320"/>
            <a:ext cx="4865554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912232"/>
            <a:ext cx="5095357" cy="287896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C6571-48E7-4D78-8A00-8361B96A97EA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DF9988-86F4-443A-BCFE-C8CADE69FBBB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7B1986-F7DA-482D-BCE6-8ECA29E99792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78064" y="609600"/>
            <a:ext cx="6189492" cy="5181600"/>
          </a:xfrm>
        </p:spPr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7228" y="2971800"/>
            <a:ext cx="3932237" cy="2819399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A53370-ABDA-44D3-A0BC-FFCFFB77A6FF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2971800"/>
            <a:ext cx="5934950" cy="2819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2F3B09-9C83-4308-A7B5-95A11F5231FF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967C041-36C6-41AB-A4B3-F8C6544CAFAE}" type="datetime1">
              <a:rPr lang="fr-FR" noProof="0" smtClean="0"/>
              <a:t>14/10/2025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EPREUVE E5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>
            <a:normAutofit/>
          </a:bodyPr>
          <a:lstStyle/>
          <a:p>
            <a:pPr rtl="0"/>
            <a:r>
              <a:rPr lang="fr-FR" dirty="0">
                <a:solidFill>
                  <a:srgbClr val="FFFFFF"/>
                </a:solidFill>
              </a:rPr>
              <a:t>AYAD Adème</a:t>
            </a:r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B3F262-F2CA-F8D4-781B-78CB8505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Mon parcours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13431CA-CDFF-C59E-A696-796EFC2B15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Collège l’Espérance </a:t>
            </a:r>
          </a:p>
          <a:p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Aulnay-Sous-Bois 93600</a:t>
            </a:r>
          </a:p>
        </p:txBody>
      </p:sp>
      <p:pic>
        <p:nvPicPr>
          <p:cNvPr id="15" name="Espace réservé pour une image  14" descr="Une image contenant plein air, ciel, Voisinage, ville&#10;&#10;Le contenu généré par l’IA peut être incorrect.">
            <a:extLst>
              <a:ext uri="{FF2B5EF4-FFF2-40B4-BE49-F238E27FC236}">
                <a16:creationId xmlns:a16="http://schemas.microsoft.com/office/drawing/2014/main" id="{B01E7BF3-E2C9-F55E-1C69-5AE2C7E2B9E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3"/>
          <a:srcRect l="25074" r="25074"/>
          <a:stretch>
            <a:fillRect/>
          </a:stretch>
        </p:blipFill>
        <p:spPr/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A81DA1E-21A5-C940-8D8C-F5D72F0F3881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r>
              <a:rPr lang="fr-FR" dirty="0"/>
              <a:t>De la 6</a:t>
            </a:r>
            <a:r>
              <a:rPr lang="fr-FR" baseline="30000" dirty="0"/>
              <a:t>ème</a:t>
            </a:r>
            <a:r>
              <a:rPr lang="fr-FR" dirty="0"/>
              <a:t> à la 3</a:t>
            </a:r>
            <a:r>
              <a:rPr lang="fr-FR" baseline="30000" dirty="0"/>
              <a:t>ème</a:t>
            </a:r>
            <a:r>
              <a:rPr lang="fr-FR" dirty="0"/>
              <a:t> </a:t>
            </a:r>
          </a:p>
          <a:p>
            <a:r>
              <a:rPr lang="fr-FR" dirty="0"/>
              <a:t>Brevet avec mention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89E21D48-E086-4220-1945-7B9CA78B0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Lycée l’Espérance</a:t>
            </a:r>
          </a:p>
          <a:p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Aulnay-Sous-Bois 93600</a:t>
            </a:r>
          </a:p>
        </p:txBody>
      </p:sp>
      <p:pic>
        <p:nvPicPr>
          <p:cNvPr id="17" name="Espace réservé pour une image  16" descr="Une image contenant plein air, ciel, arbre, fenêtre&#10;&#10;Le contenu généré par l’IA peut être incorrect.">
            <a:extLst>
              <a:ext uri="{FF2B5EF4-FFF2-40B4-BE49-F238E27FC236}">
                <a16:creationId xmlns:a16="http://schemas.microsoft.com/office/drawing/2014/main" id="{9640E24E-31AA-56F0-11A5-A00FC2F54CA3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4"/>
          <a:srcRect t="15330" b="15330"/>
          <a:stretch>
            <a:fillRect/>
          </a:stretch>
        </p:blipFill>
        <p:spPr/>
      </p:pic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DBF7B687-8681-DE26-B1DC-5FCD4D545EF0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fr-FR" dirty="0"/>
              <a:t>De la seconde à la terminale avec les spécialités HGGSP, NSI et SES en première puis NSI et SES en terminale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E30649F6-66EC-6141-D79F-8EC83A97D2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Lycée UFA Robert Schuman – Dugny 93440</a:t>
            </a:r>
          </a:p>
        </p:txBody>
      </p:sp>
      <p:pic>
        <p:nvPicPr>
          <p:cNvPr id="19" name="Espace réservé pour une image  18" descr="Une image contenant plein air, ciel, fenêtre, bâtiment&#10;&#10;Le contenu généré par l’IA peut être incorrect.">
            <a:extLst>
              <a:ext uri="{FF2B5EF4-FFF2-40B4-BE49-F238E27FC236}">
                <a16:creationId xmlns:a16="http://schemas.microsoft.com/office/drawing/2014/main" id="{384DA099-741F-AEE1-17E2-3BB408962939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5"/>
          <a:srcRect t="10980" b="10980"/>
          <a:stretch>
            <a:fillRect/>
          </a:stretch>
        </p:blipFill>
        <p:spPr/>
      </p:pic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7923F4E4-B9AF-A90F-A4CF-6CC41A4DF453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fr-FR" dirty="0"/>
              <a:t>BTS SIO SLAM 1</a:t>
            </a:r>
            <a:r>
              <a:rPr lang="fr-FR" baseline="30000" dirty="0"/>
              <a:t>ère</a:t>
            </a:r>
            <a:r>
              <a:rPr lang="fr-FR" dirty="0"/>
              <a:t> et 2</a:t>
            </a:r>
            <a:r>
              <a:rPr lang="fr-FR" baseline="30000" dirty="0"/>
              <a:t>ème</a:t>
            </a:r>
            <a:r>
              <a:rPr lang="fr-FR" dirty="0"/>
              <a:t> année</a:t>
            </a:r>
          </a:p>
        </p:txBody>
      </p:sp>
    </p:spTree>
    <p:extLst>
      <p:ext uri="{BB962C8B-B14F-4D97-AF65-F5344CB8AC3E}">
        <p14:creationId xmlns:p14="http://schemas.microsoft.com/office/powerpoint/2010/main" val="2525315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696188-BC36-5904-E1C5-7C8C30148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Pourquoi BTS SIO SLAM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E687D3-88CF-F737-BAED-13B9BD1CBD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J’ai toujours été passionné par l’informatique (le classico)</a:t>
            </a:r>
          </a:p>
          <a:p>
            <a:r>
              <a:rPr lang="fr-FR" dirty="0"/>
              <a:t>Cela me permettrait de m’enrichir dans un milieu qui me plaît et de découvrir le développement.</a:t>
            </a:r>
          </a:p>
          <a:p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A7B4FEB-8200-5E26-9E92-3B23362616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Je ne savais pas quoi faire exactement dans l’informatique et le BTS SIO SLAM me permettait de voir plusieurs métiers au sein du développement.</a:t>
            </a:r>
          </a:p>
        </p:txBody>
      </p:sp>
    </p:spTree>
    <p:extLst>
      <p:ext uri="{BB962C8B-B14F-4D97-AF65-F5344CB8AC3E}">
        <p14:creationId xmlns:p14="http://schemas.microsoft.com/office/powerpoint/2010/main" val="2280769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6D179D-5FE5-A061-39CF-A39C62574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Alternance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115E4B-9F73-D083-3CAF-AB995212DA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Alternance au lycée Robert Schuman</a:t>
            </a:r>
          </a:p>
          <a:p>
            <a:pPr marL="0" indent="0">
              <a:buNone/>
            </a:pPr>
            <a:r>
              <a:rPr lang="fr-FR" dirty="0"/>
              <a:t>Cette </a:t>
            </a:r>
            <a:r>
              <a:rPr lang="fr-FR" dirty="0" err="1"/>
              <a:t>alternnace</a:t>
            </a:r>
            <a:r>
              <a:rPr lang="fr-FR" dirty="0"/>
              <a:t> me </a:t>
            </a:r>
            <a:r>
              <a:rPr lang="fr-FR" dirty="0" err="1"/>
              <a:t>premet</a:t>
            </a:r>
            <a:r>
              <a:rPr lang="fr-FR" dirty="0"/>
              <a:t> de m’améliorer dans le développement car je contribue à l’amélioration de l’infrastructure de l’école. </a:t>
            </a:r>
          </a:p>
          <a:p>
            <a:pPr marL="0" indent="0">
              <a:buNone/>
            </a:pPr>
            <a:r>
              <a:rPr lang="fr-FR" dirty="0"/>
              <a:t>Exemple : Site de gestion de la cantine des professeurs.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57471EC-F999-6339-4F21-7F6C5F18E7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Bilan de la recherche d’alternance</a:t>
            </a:r>
          </a:p>
          <a:p>
            <a:pPr marL="0" indent="0">
              <a:buNone/>
            </a:pPr>
            <a:r>
              <a:rPr lang="fr-FR" dirty="0"/>
              <a:t>Avant d’être pris à l’école, j’ai fait beaucoup de demandes mais les entreprises n’acceptent pas ou très peu de développeur en alternance.</a:t>
            </a:r>
          </a:p>
        </p:txBody>
      </p:sp>
    </p:spTree>
    <p:extLst>
      <p:ext uri="{BB962C8B-B14F-4D97-AF65-F5344CB8AC3E}">
        <p14:creationId xmlns:p14="http://schemas.microsoft.com/office/powerpoint/2010/main" val="3193772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A4F6B7-5311-46EA-B009-B8DA37F59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MES Compétences apprise à l’école/EN ALTERNANCE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C050467-C64E-8AA6-925C-21C96A790E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PHP/HTML/CSS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26C2215-2BA4-995F-9B1D-8DA4F2B0746E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fr-FR" dirty="0"/>
              <a:t>Création de site avec </a:t>
            </a:r>
            <a:r>
              <a:rPr lang="fr-FR" dirty="0" err="1"/>
              <a:t>php</a:t>
            </a:r>
            <a:r>
              <a:rPr lang="fr-FR" dirty="0"/>
              <a:t>, html et </a:t>
            </a:r>
            <a:r>
              <a:rPr lang="fr-FR" dirty="0" err="1"/>
              <a:t>css</a:t>
            </a:r>
            <a:r>
              <a:rPr lang="fr-FR" dirty="0"/>
              <a:t> (ainsi que </a:t>
            </a:r>
            <a:r>
              <a:rPr lang="fr-FR" dirty="0" err="1"/>
              <a:t>symfony</a:t>
            </a:r>
            <a:r>
              <a:rPr lang="fr-FR" dirty="0"/>
              <a:t>)</a:t>
            </a:r>
          </a:p>
          <a:p>
            <a:r>
              <a:rPr lang="fr-FR" dirty="0"/>
              <a:t>J’avais déjà des connaissances en HTML et CSS dû à ma spécialité NSI au lycée mais j’ai tout appris concernant PHP.</a:t>
            </a:r>
          </a:p>
          <a:p>
            <a:r>
              <a:rPr lang="fr-FR" dirty="0"/>
              <a:t>Exemple de site sur le </a:t>
            </a:r>
            <a:r>
              <a:rPr lang="fr-FR" dirty="0" err="1"/>
              <a:t>github</a:t>
            </a:r>
            <a:r>
              <a:rPr lang="fr-FR" dirty="0"/>
              <a:t> et le </a:t>
            </a:r>
            <a:r>
              <a:rPr lang="fr-FR" dirty="0" err="1"/>
              <a:t>portrfolio</a:t>
            </a:r>
            <a:r>
              <a:rPr lang="fr-FR" dirty="0"/>
              <a:t> : Site cinéma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C3DFE52-D36F-0367-4D31-08405ED01F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SQL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6208748-A2E8-72D8-A5C2-1410404DDF62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fr-FR" dirty="0"/>
              <a:t>Mise en place de la base de données entièrement en </a:t>
            </a:r>
            <a:r>
              <a:rPr lang="fr-FR" dirty="0" err="1"/>
              <a:t>sql</a:t>
            </a:r>
            <a:r>
              <a:rPr lang="fr-FR" dirty="0"/>
              <a:t> sans passer par l’interface graphique de phpMyAdmin.</a:t>
            </a:r>
          </a:p>
          <a:p>
            <a:r>
              <a:rPr lang="fr-FR" dirty="0"/>
              <a:t>Travail sur les vues et les trigger.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D21E993-0124-5B62-0389-D96E6A6EDB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JAVA/JAVAFX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A1FD9B6-EDB8-20F3-A036-E2797C5F8A4F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fr-FR" dirty="0" err="1"/>
              <a:t>Ja’i</a:t>
            </a:r>
            <a:r>
              <a:rPr lang="fr-FR" dirty="0"/>
              <a:t> tout appris de zéro concernant JAVA et JAVA FX, je suis maintenant capable de développer des applications</a:t>
            </a:r>
          </a:p>
          <a:p>
            <a:r>
              <a:rPr lang="fr-FR" dirty="0"/>
              <a:t>Exemple : Projet pendu en JAVA et </a:t>
            </a:r>
            <a:r>
              <a:rPr lang="fr-FR" dirty="0" err="1"/>
              <a:t>ToDoList</a:t>
            </a:r>
            <a:r>
              <a:rPr lang="fr-FR" dirty="0"/>
              <a:t> en JAVA FX</a:t>
            </a:r>
          </a:p>
        </p:txBody>
      </p:sp>
    </p:spTree>
    <p:extLst>
      <p:ext uri="{BB962C8B-B14F-4D97-AF65-F5344CB8AC3E}">
        <p14:creationId xmlns:p14="http://schemas.microsoft.com/office/powerpoint/2010/main" val="2198458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094BFD-82D6-6FBC-2E91-0FCA7746F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Poursuite des études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7E28C7-30FA-EDC7-D0EA-F0BF5DAEE4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Ecole d’ingénieur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2BA2CFF-55EB-FE53-06BE-49BBB7696F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Je pense pouvoir poursuivre vers des études d’ingénieur. Pour ce qui est de quel métier je cible dans cette option là, je ne sais pas moi-même, je réfléchis encore.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0467F41-E83B-30A4-B6BC-A4F42FE112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MASTER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DE18993-8569-EA55-3B12-C52B320946E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Je peux aussi tout à fait tenter un MASTER à l’ESGI et me lancer dans l’architecture logiciel. Je suis intéressé pour adapter les sites et applications aux normes pour les personnes handicapées.</a:t>
            </a:r>
          </a:p>
        </p:txBody>
      </p:sp>
    </p:spTree>
    <p:extLst>
      <p:ext uri="{BB962C8B-B14F-4D97-AF65-F5344CB8AC3E}">
        <p14:creationId xmlns:p14="http://schemas.microsoft.com/office/powerpoint/2010/main" val="6580917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998_TF44600913.potx" id="{3F4B8F92-26ED-416A-B278-0F43EAA51522}" vid="{65513B1A-6191-4BF0-AA8C-C8D2E027157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a44ee0b-87a5-495d-b2d6-65cb432e24f1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3C2D109AFBDD43B0E8E5DEFAF00640" ma:contentTypeVersion="10" ma:contentTypeDescription="Crée un document." ma:contentTypeScope="" ma:versionID="b7e50487c859e17a8d25c099e6a8072e">
  <xsd:schema xmlns:xsd="http://www.w3.org/2001/XMLSchema" xmlns:xs="http://www.w3.org/2001/XMLSchema" xmlns:p="http://schemas.microsoft.com/office/2006/metadata/properties" xmlns:ns3="ea44ee0b-87a5-495d-b2d6-65cb432e24f1" targetNamespace="http://schemas.microsoft.com/office/2006/metadata/properties" ma:root="true" ma:fieldsID="41eeb81a6f7f7ce47a9423278ae3cbb5" ns3:_="">
    <xsd:import namespace="ea44ee0b-87a5-495d-b2d6-65cb432e24f1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44ee0b-87a5-495d-b2d6-65cb432e24f1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ea44ee0b-87a5-495d-b2d6-65cb432e24f1"/>
    <ds:schemaRef ds:uri="http://schemas.microsoft.com/office/infopath/2007/PartnerControls"/>
    <ds:schemaRef ds:uri="http://purl.org/dc/elements/1.1/"/>
    <ds:schemaRef ds:uri="http://purl.org/dc/dcmitype/"/>
    <ds:schemaRef ds:uri="http://schemas.microsoft.com/office/2006/documentManagement/types"/>
    <ds:schemaRef ds:uri="http://www.w3.org/XML/1998/namespace"/>
    <ds:schemaRef ds:uri="http://purl.org/dc/terms/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486304C-89B6-4188-BA7E-D889F1F80A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a44ee0b-87a5-495d-b2d6-65cb432e24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Damas</Template>
  <TotalTime>80</TotalTime>
  <Words>378</Words>
  <Application>Microsoft Office PowerPoint</Application>
  <PresentationFormat>Grand écran</PresentationFormat>
  <Paragraphs>40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Bookman Old Style</vt:lpstr>
      <vt:lpstr>Calibri</vt:lpstr>
      <vt:lpstr>Rockwell</vt:lpstr>
      <vt:lpstr>Damas</vt:lpstr>
      <vt:lpstr>EPREUVE E5</vt:lpstr>
      <vt:lpstr>Mon parcours</vt:lpstr>
      <vt:lpstr>Pourquoi BTS SIO SLAM ?</vt:lpstr>
      <vt:lpstr>Alternance</vt:lpstr>
      <vt:lpstr>MES Compétences apprise à l’école/EN ALTERNANCE</vt:lpstr>
      <vt:lpstr>Poursuite des études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AYAD</dc:creator>
  <cp:lastModifiedBy>AYAD</cp:lastModifiedBy>
  <cp:revision>2</cp:revision>
  <dcterms:created xsi:type="dcterms:W3CDTF">2025-10-08T08:02:15Z</dcterms:created>
  <dcterms:modified xsi:type="dcterms:W3CDTF">2025-10-14T09:50:47Z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0x0101007C3C2D109AFBDD43B0E8E5DEFAF00640</vt:lpwstr>
  </property>
</Properties>
</file>